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69" r:id="rId2"/>
    <p:sldId id="371" r:id="rId3"/>
    <p:sldId id="439" r:id="rId4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FBAB3"/>
    <a:srgbClr val="4F8DA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479866-CAEA-40DB-9EF9-C19FC47F2D3A}" v="16" dt="2021-01-26T18:27:11.5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666"/>
    <p:restoredTop sz="94658"/>
  </p:normalViewPr>
  <p:slideViewPr>
    <p:cSldViewPr snapToGrid="0" snapToObjects="1">
      <p:cViewPr varScale="1">
        <p:scale>
          <a:sx n="66" d="100"/>
          <a:sy n="66" d="100"/>
        </p:scale>
        <p:origin x="-75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79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78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محمد سعيد الشهري" userId="S::malshahri@tvtc.gov.sa::c3db0158-1c5b-4c8e-9554-03a48e8592d0" providerId="AD" clId="Web-{6407803D-0F24-2603-3761-A90CB426D22E}"/>
    <pc:docChg chg="modSld">
      <pc:chgData name="محمد سعيد الشهري" userId="S::malshahri@tvtc.gov.sa::c3db0158-1c5b-4c8e-9554-03a48e8592d0" providerId="AD" clId="Web-{6407803D-0F24-2603-3761-A90CB426D22E}" dt="2020-11-25T05:29:52.630" v="75" actId="20577"/>
      <pc:docMkLst>
        <pc:docMk/>
      </pc:docMkLst>
      <pc:sldChg chg="modSp">
        <pc:chgData name="محمد سعيد الشهري" userId="S::malshahri@tvtc.gov.sa::c3db0158-1c5b-4c8e-9554-03a48e8592d0" providerId="AD" clId="Web-{6407803D-0F24-2603-3761-A90CB426D22E}" dt="2020-11-25T05:29:52.630" v="74" actId="20577"/>
        <pc:sldMkLst>
          <pc:docMk/>
          <pc:sldMk cId="76914611" sldId="256"/>
        </pc:sldMkLst>
        <pc:spChg chg="mod">
          <ac:chgData name="محمد سعيد الشهري" userId="S::malshahri@tvtc.gov.sa::c3db0158-1c5b-4c8e-9554-03a48e8592d0" providerId="AD" clId="Web-{6407803D-0F24-2603-3761-A90CB426D22E}" dt="2020-11-25T05:29:52.630" v="74" actId="20577"/>
          <ac:spMkLst>
            <pc:docMk/>
            <pc:sldMk cId="76914611" sldId="256"/>
            <ac:spMk id="30" creationId="{00000000-0000-0000-0000-000000000000}"/>
          </ac:spMkLst>
        </pc:spChg>
      </pc:sldChg>
    </pc:docChg>
  </pc:docChgLst>
  <pc:docChgLst>
    <pc:chgData name="محمد سعيد الشهري" userId="S::malshahri@tvtc.gov.sa::c3db0158-1c5b-4c8e-9554-03a48e8592d0" providerId="AD" clId="Web-{D1AB22C9-7CFD-D4AD-46BC-DF735DA0F175}"/>
    <pc:docChg chg="addSld">
      <pc:chgData name="محمد سعيد الشهري" userId="S::malshahri@tvtc.gov.sa::c3db0158-1c5b-4c8e-9554-03a48e8592d0" providerId="AD" clId="Web-{D1AB22C9-7CFD-D4AD-46BC-DF735DA0F175}" dt="2020-12-21T10:24:03.909" v="0"/>
      <pc:docMkLst>
        <pc:docMk/>
      </pc:docMkLst>
      <pc:sldChg chg="new">
        <pc:chgData name="محمد سعيد الشهري" userId="S::malshahri@tvtc.gov.sa::c3db0158-1c5b-4c8e-9554-03a48e8592d0" providerId="AD" clId="Web-{D1AB22C9-7CFD-D4AD-46BC-DF735DA0F175}" dt="2020-12-21T10:24:03.909" v="0"/>
        <pc:sldMkLst>
          <pc:docMk/>
          <pc:sldMk cId="477577210" sldId="267"/>
        </pc:sldMkLst>
      </pc:sldChg>
    </pc:docChg>
  </pc:docChgLst>
  <pc:docChgLst>
    <pc:chgData name="فادي احمد المغربي" userId="ef316858-a2ba-4da1-a428-5baa71f5fb72" providerId="ADAL" clId="{36479866-CAEA-40DB-9EF9-C19FC47F2D3A}"/>
    <pc:docChg chg="undo custSel addSld delSld modSld sldOrd">
      <pc:chgData name="فادي احمد المغربي" userId="ef316858-a2ba-4da1-a428-5baa71f5fb72" providerId="ADAL" clId="{36479866-CAEA-40DB-9EF9-C19FC47F2D3A}" dt="2021-01-26T18:27:11.589" v="436"/>
      <pc:docMkLst>
        <pc:docMk/>
      </pc:docMkLst>
      <pc:sldChg chg="addSp modSp mod">
        <pc:chgData name="فادي احمد المغربي" userId="ef316858-a2ba-4da1-a428-5baa71f5fb72" providerId="ADAL" clId="{36479866-CAEA-40DB-9EF9-C19FC47F2D3A}" dt="2021-01-26T18:15:51.404" v="194" actId="1076"/>
        <pc:sldMkLst>
          <pc:docMk/>
          <pc:sldMk cId="76914611" sldId="256"/>
        </pc:sldMkLst>
        <pc:spChg chg="add mod">
          <ac:chgData name="فادي احمد المغربي" userId="ef316858-a2ba-4da1-a428-5baa71f5fb72" providerId="ADAL" clId="{36479866-CAEA-40DB-9EF9-C19FC47F2D3A}" dt="2021-01-26T18:15:40.770" v="191" actId="1076"/>
          <ac:spMkLst>
            <pc:docMk/>
            <pc:sldMk cId="76914611" sldId="256"/>
            <ac:spMk id="4" creationId="{AD585745-E58E-4B33-93C9-11EDD1F7EAEC}"/>
          </ac:spMkLst>
        </pc:spChg>
        <pc:spChg chg="mod">
          <ac:chgData name="فادي احمد المغربي" userId="ef316858-a2ba-4da1-a428-5baa71f5fb72" providerId="ADAL" clId="{36479866-CAEA-40DB-9EF9-C19FC47F2D3A}" dt="2021-01-26T18:15:51.404" v="194" actId="1076"/>
          <ac:spMkLst>
            <pc:docMk/>
            <pc:sldMk cId="76914611" sldId="256"/>
            <ac:spMk id="30" creationId="{00000000-0000-0000-0000-000000000000}"/>
          </ac:spMkLst>
        </pc:spChg>
        <pc:picChg chg="mod">
          <ac:chgData name="فادي احمد المغربي" userId="ef316858-a2ba-4da1-a428-5baa71f5fb72" providerId="ADAL" clId="{36479866-CAEA-40DB-9EF9-C19FC47F2D3A}" dt="2021-01-26T18:15:48.914" v="193" actId="1076"/>
          <ac:picMkLst>
            <pc:docMk/>
            <pc:sldMk cId="76914611" sldId="256"/>
            <ac:picMk id="29" creationId="{00000000-0000-0000-0000-000000000000}"/>
          </ac:picMkLst>
        </pc:picChg>
      </pc:sldChg>
      <pc:sldChg chg="del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1577639805" sldId="257"/>
        </pc:sldMkLst>
      </pc:sldChg>
      <pc:sldChg chg="del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1993964917" sldId="258"/>
        </pc:sldMkLst>
      </pc:sldChg>
      <pc:sldChg chg="modSp del mod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826699483" sldId="259"/>
        </pc:sldMkLst>
        <pc:picChg chg="mod">
          <ac:chgData name="فادي احمد المغربي" userId="ef316858-a2ba-4da1-a428-5baa71f5fb72" providerId="ADAL" clId="{36479866-CAEA-40DB-9EF9-C19FC47F2D3A}" dt="2021-01-26T16:58:29.441" v="56" actId="1076"/>
          <ac:picMkLst>
            <pc:docMk/>
            <pc:sldMk cId="826699483" sldId="259"/>
            <ac:picMk id="3" creationId="{00000000-0000-0000-0000-000000000000}"/>
          </ac:picMkLst>
        </pc:picChg>
      </pc:sldChg>
      <pc:sldChg chg="del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151969645" sldId="260"/>
        </pc:sldMkLst>
      </pc:sldChg>
      <pc:sldChg chg="del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1247413042" sldId="261"/>
        </pc:sldMkLst>
      </pc:sldChg>
      <pc:sldChg chg="del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129333470" sldId="264"/>
        </pc:sldMkLst>
      </pc:sldChg>
      <pc:sldChg chg="del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607301112" sldId="265"/>
        </pc:sldMkLst>
      </pc:sldChg>
      <pc:sldChg chg="del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970008177" sldId="266"/>
        </pc:sldMkLst>
      </pc:sldChg>
      <pc:sldChg chg="del">
        <pc:chgData name="فادي احمد المغربي" userId="ef316858-a2ba-4da1-a428-5baa71f5fb72" providerId="ADAL" clId="{36479866-CAEA-40DB-9EF9-C19FC47F2D3A}" dt="2021-01-26T18:20:52.116" v="255" actId="47"/>
        <pc:sldMkLst>
          <pc:docMk/>
          <pc:sldMk cId="477577210" sldId="267"/>
        </pc:sldMkLst>
      </pc:sldChg>
      <pc:sldChg chg="addSp delSp modSp add mod ord">
        <pc:chgData name="فادي احمد المغربي" userId="ef316858-a2ba-4da1-a428-5baa71f5fb72" providerId="ADAL" clId="{36479866-CAEA-40DB-9EF9-C19FC47F2D3A}" dt="2021-01-26T18:26:55.715" v="434" actId="1035"/>
        <pc:sldMkLst>
          <pc:docMk/>
          <pc:sldMk cId="1714498742" sldId="268"/>
        </pc:sldMkLst>
        <pc:spChg chg="add mod">
          <ac:chgData name="فادي احمد المغربي" userId="ef316858-a2ba-4da1-a428-5baa71f5fb72" providerId="ADAL" clId="{36479866-CAEA-40DB-9EF9-C19FC47F2D3A}" dt="2021-01-26T18:13:51.794" v="130" actId="207"/>
          <ac:spMkLst>
            <pc:docMk/>
            <pc:sldMk cId="1714498742" sldId="268"/>
            <ac:spMk id="8" creationId="{3725CB2A-FFAC-456C-8073-B334837B3A20}"/>
          </ac:spMkLst>
        </pc:spChg>
        <pc:spChg chg="add mod">
          <ac:chgData name="فادي احمد المغربي" userId="ef316858-a2ba-4da1-a428-5baa71f5fb72" providerId="ADAL" clId="{36479866-CAEA-40DB-9EF9-C19FC47F2D3A}" dt="2021-01-26T18:26:55.715" v="434" actId="1035"/>
          <ac:spMkLst>
            <pc:docMk/>
            <pc:sldMk cId="1714498742" sldId="268"/>
            <ac:spMk id="9" creationId="{AFAEBAFA-2B42-483F-88D7-BBB00388EFFC}"/>
          </ac:spMkLst>
        </pc:spChg>
        <pc:spChg chg="add mod">
          <ac:chgData name="فادي احمد المغربي" userId="ef316858-a2ba-4da1-a428-5baa71f5fb72" providerId="ADAL" clId="{36479866-CAEA-40DB-9EF9-C19FC47F2D3A}" dt="2021-01-26T18:25:44.148" v="404" actId="1076"/>
          <ac:spMkLst>
            <pc:docMk/>
            <pc:sldMk cId="1714498742" sldId="268"/>
            <ac:spMk id="12" creationId="{68AC5CD7-7A31-4563-9FB0-3AA2BE35030D}"/>
          </ac:spMkLst>
        </pc:spChg>
        <pc:spChg chg="del">
          <ac:chgData name="فادي احمد المغربي" userId="ef316858-a2ba-4da1-a428-5baa71f5fb72" providerId="ADAL" clId="{36479866-CAEA-40DB-9EF9-C19FC47F2D3A}" dt="2021-01-26T18:03:04.702" v="68" actId="478"/>
          <ac:spMkLst>
            <pc:docMk/>
            <pc:sldMk cId="1714498742" sldId="268"/>
            <ac:spMk id="30" creationId="{00000000-0000-0000-0000-000000000000}"/>
          </ac:spMkLst>
        </pc:spChg>
        <pc:picChg chg="add mod">
          <ac:chgData name="فادي احمد المغربي" userId="ef316858-a2ba-4da1-a428-5baa71f5fb72" providerId="ADAL" clId="{36479866-CAEA-40DB-9EF9-C19FC47F2D3A}" dt="2021-01-26T18:07:30.089" v="73" actId="1076"/>
          <ac:picMkLst>
            <pc:docMk/>
            <pc:sldMk cId="1714498742" sldId="268"/>
            <ac:picMk id="3" creationId="{BD98FDE9-479D-4155-8A2D-409338F9E760}"/>
          </ac:picMkLst>
        </pc:picChg>
        <pc:picChg chg="add mod">
          <ac:chgData name="فادي احمد المغربي" userId="ef316858-a2ba-4da1-a428-5baa71f5fb72" providerId="ADAL" clId="{36479866-CAEA-40DB-9EF9-C19FC47F2D3A}" dt="2021-01-26T18:03:08.540" v="70" actId="1076"/>
          <ac:picMkLst>
            <pc:docMk/>
            <pc:sldMk cId="1714498742" sldId="268"/>
            <ac:picMk id="4" creationId="{A2032866-DB71-4952-AA3B-823BE7BD512C}"/>
          </ac:picMkLst>
        </pc:picChg>
        <pc:picChg chg="add mod">
          <ac:chgData name="فادي احمد المغربي" userId="ef316858-a2ba-4da1-a428-5baa71f5fb72" providerId="ADAL" clId="{36479866-CAEA-40DB-9EF9-C19FC47F2D3A}" dt="2021-01-26T18:03:18.457" v="71"/>
          <ac:picMkLst>
            <pc:docMk/>
            <pc:sldMk cId="1714498742" sldId="268"/>
            <ac:picMk id="5" creationId="{B63D14DD-3631-4531-B24D-665EDE8E8479}"/>
          </ac:picMkLst>
        </pc:picChg>
        <pc:picChg chg="add mod">
          <ac:chgData name="فادي احمد المغربي" userId="ef316858-a2ba-4da1-a428-5baa71f5fb72" providerId="ADAL" clId="{36479866-CAEA-40DB-9EF9-C19FC47F2D3A}" dt="2021-01-26T18:20:30.453" v="254" actId="1037"/>
          <ac:picMkLst>
            <pc:docMk/>
            <pc:sldMk cId="1714498742" sldId="268"/>
            <ac:picMk id="7" creationId="{65477714-4C21-4C63-B0ED-1C5365D8CD24}"/>
          </ac:picMkLst>
        </pc:picChg>
      </pc:sldChg>
      <pc:sldChg chg="addSp modSp add del mod">
        <pc:chgData name="فادي احمد المغربي" userId="ef316858-a2ba-4da1-a428-5baa71f5fb72" providerId="ADAL" clId="{36479866-CAEA-40DB-9EF9-C19FC47F2D3A}" dt="2021-01-26T17:02:46.792" v="64" actId="2696"/>
        <pc:sldMkLst>
          <pc:docMk/>
          <pc:sldMk cId="1817253645" sldId="268"/>
        </pc:sldMkLst>
        <pc:picChg chg="add mod">
          <ac:chgData name="فادي احمد المغربي" userId="ef316858-a2ba-4da1-a428-5baa71f5fb72" providerId="ADAL" clId="{36479866-CAEA-40DB-9EF9-C19FC47F2D3A}" dt="2021-01-26T17:02:01.329" v="63" actId="1076"/>
          <ac:picMkLst>
            <pc:docMk/>
            <pc:sldMk cId="1817253645" sldId="268"/>
            <ac:picMk id="3" creationId="{5FE46DFB-10FF-463E-980B-95BC1A714317}"/>
          </ac:picMkLst>
        </pc:picChg>
      </pc:sldChg>
      <pc:sldChg chg="addSp delSp modSp add mod">
        <pc:chgData name="فادي احمد المغربي" userId="ef316858-a2ba-4da1-a428-5baa71f5fb72" providerId="ADAL" clId="{36479866-CAEA-40DB-9EF9-C19FC47F2D3A}" dt="2021-01-26T18:27:11.589" v="436"/>
        <pc:sldMkLst>
          <pc:docMk/>
          <pc:sldMk cId="2097602631" sldId="269"/>
        </pc:sldMkLst>
        <pc:spChg chg="mod">
          <ac:chgData name="فادي احمد المغربي" userId="ef316858-a2ba-4da1-a428-5baa71f5fb72" providerId="ADAL" clId="{36479866-CAEA-40DB-9EF9-C19FC47F2D3A}" dt="2021-01-26T18:17:44.088" v="208" actId="20577"/>
          <ac:spMkLst>
            <pc:docMk/>
            <pc:sldMk cId="2097602631" sldId="269"/>
            <ac:spMk id="8" creationId="{3725CB2A-FFAC-456C-8073-B334837B3A20}"/>
          </ac:spMkLst>
        </pc:spChg>
        <pc:spChg chg="add mod">
          <ac:chgData name="فادي احمد المغربي" userId="ef316858-a2ba-4da1-a428-5baa71f5fb72" providerId="ADAL" clId="{36479866-CAEA-40DB-9EF9-C19FC47F2D3A}" dt="2021-01-26T18:17:25.642" v="203" actId="255"/>
          <ac:spMkLst>
            <pc:docMk/>
            <pc:sldMk cId="2097602631" sldId="269"/>
            <ac:spMk id="9" creationId="{6F2E85F1-60D3-40E1-8CE5-7223F906FECC}"/>
          </ac:spMkLst>
        </pc:spChg>
        <pc:spChg chg="add del mod">
          <ac:chgData name="فادي احمد المغربي" userId="ef316858-a2ba-4da1-a428-5baa71f5fb72" providerId="ADAL" clId="{36479866-CAEA-40DB-9EF9-C19FC47F2D3A}" dt="2021-01-26T18:24:54.369" v="398"/>
          <ac:spMkLst>
            <pc:docMk/>
            <pc:sldMk cId="2097602631" sldId="269"/>
            <ac:spMk id="10" creationId="{5122C8F8-979A-4D23-8BC6-1AE1E2E89965}"/>
          </ac:spMkLst>
        </pc:spChg>
        <pc:spChg chg="add del mod">
          <ac:chgData name="فادي احمد المغربي" userId="ef316858-a2ba-4da1-a428-5baa71f5fb72" providerId="ADAL" clId="{36479866-CAEA-40DB-9EF9-C19FC47F2D3A}" dt="2021-01-26T18:24:54.369" v="398"/>
          <ac:spMkLst>
            <pc:docMk/>
            <pc:sldMk cId="2097602631" sldId="269"/>
            <ac:spMk id="11" creationId="{4B951F46-90D8-4E6E-A7DB-517667DA5E47}"/>
          </ac:spMkLst>
        </pc:spChg>
        <pc:spChg chg="add mod">
          <ac:chgData name="فادي احمد المغربي" userId="ef316858-a2ba-4da1-a428-5baa71f5fb72" providerId="ADAL" clId="{36479866-CAEA-40DB-9EF9-C19FC47F2D3A}" dt="2021-01-26T18:27:11.589" v="436"/>
          <ac:spMkLst>
            <pc:docMk/>
            <pc:sldMk cId="2097602631" sldId="269"/>
            <ac:spMk id="12" creationId="{226084C7-888A-480D-BD25-04C5BA3FB444}"/>
          </ac:spMkLst>
        </pc:spChg>
        <pc:spChg chg="add mod">
          <ac:chgData name="فادي احمد المغربي" userId="ef316858-a2ba-4da1-a428-5baa71f5fb72" providerId="ADAL" clId="{36479866-CAEA-40DB-9EF9-C19FC47F2D3A}" dt="2021-01-26T18:27:11.589" v="436"/>
          <ac:spMkLst>
            <pc:docMk/>
            <pc:sldMk cId="2097602631" sldId="269"/>
            <ac:spMk id="13" creationId="{B41CF3F2-CDAA-491A-8620-F7F94B45EC9C}"/>
          </ac:spMkLst>
        </pc:spChg>
        <pc:picChg chg="del">
          <ac:chgData name="فادي احمد المغربي" userId="ef316858-a2ba-4da1-a428-5baa71f5fb72" providerId="ADAL" clId="{36479866-CAEA-40DB-9EF9-C19FC47F2D3A}" dt="2021-01-26T18:16:03.678" v="196" actId="478"/>
          <ac:picMkLst>
            <pc:docMk/>
            <pc:sldMk cId="2097602631" sldId="269"/>
            <ac:picMk id="7" creationId="{65477714-4C21-4C63-B0ED-1C5365D8CD24}"/>
          </ac:picMkLst>
        </pc:picChg>
      </pc:sldChg>
      <pc:sldChg chg="addSp delSp modSp add mod ord">
        <pc:chgData name="فادي احمد المغربي" userId="ef316858-a2ba-4da1-a428-5baa71f5fb72" providerId="ADAL" clId="{36479866-CAEA-40DB-9EF9-C19FC47F2D3A}" dt="2021-01-26T18:27:09.219" v="435"/>
        <pc:sldMkLst>
          <pc:docMk/>
          <pc:sldMk cId="3887599987" sldId="270"/>
        </pc:sldMkLst>
        <pc:spChg chg="mod">
          <ac:chgData name="فادي احمد المغربي" userId="ef316858-a2ba-4da1-a428-5baa71f5fb72" providerId="ADAL" clId="{36479866-CAEA-40DB-9EF9-C19FC47F2D3A}" dt="2021-01-26T18:18:42.373" v="230" actId="20577"/>
          <ac:spMkLst>
            <pc:docMk/>
            <pc:sldMk cId="3887599987" sldId="270"/>
            <ac:spMk id="8" creationId="{3725CB2A-FFAC-456C-8073-B334837B3A20}"/>
          </ac:spMkLst>
        </pc:spChg>
        <pc:spChg chg="del">
          <ac:chgData name="فادي احمد المغربي" userId="ef316858-a2ba-4da1-a428-5baa71f5fb72" providerId="ADAL" clId="{36479866-CAEA-40DB-9EF9-C19FC47F2D3A}" dt="2021-01-26T18:18:53.113" v="231" actId="478"/>
          <ac:spMkLst>
            <pc:docMk/>
            <pc:sldMk cId="3887599987" sldId="270"/>
            <ac:spMk id="9" creationId="{6F2E85F1-60D3-40E1-8CE5-7223F906FECC}"/>
          </ac:spMkLst>
        </pc:spChg>
        <pc:spChg chg="add del mod">
          <ac:chgData name="فادي احمد المغربي" userId="ef316858-a2ba-4da1-a428-5baa71f5fb72" providerId="ADAL" clId="{36479866-CAEA-40DB-9EF9-C19FC47F2D3A}" dt="2021-01-26T18:24:56.283" v="399"/>
          <ac:spMkLst>
            <pc:docMk/>
            <pc:sldMk cId="3887599987" sldId="270"/>
            <ac:spMk id="10" creationId="{0C5EF17A-91D0-4764-8962-A617B7092D21}"/>
          </ac:spMkLst>
        </pc:spChg>
        <pc:spChg chg="add del mod">
          <ac:chgData name="فادي احمد المغربي" userId="ef316858-a2ba-4da1-a428-5baa71f5fb72" providerId="ADAL" clId="{36479866-CAEA-40DB-9EF9-C19FC47F2D3A}" dt="2021-01-26T18:24:56.283" v="399"/>
          <ac:spMkLst>
            <pc:docMk/>
            <pc:sldMk cId="3887599987" sldId="270"/>
            <ac:spMk id="11" creationId="{2176543B-9E57-4D44-9F00-7993062F7E18}"/>
          </ac:spMkLst>
        </pc:spChg>
        <pc:spChg chg="add mod">
          <ac:chgData name="فادي احمد المغربي" userId="ef316858-a2ba-4da1-a428-5baa71f5fb72" providerId="ADAL" clId="{36479866-CAEA-40DB-9EF9-C19FC47F2D3A}" dt="2021-01-26T18:27:09.219" v="435"/>
          <ac:spMkLst>
            <pc:docMk/>
            <pc:sldMk cId="3887599987" sldId="270"/>
            <ac:spMk id="12" creationId="{EB2FF5A6-6757-4DD1-A5B5-7EC8928E44F9}"/>
          </ac:spMkLst>
        </pc:spChg>
        <pc:spChg chg="add mod">
          <ac:chgData name="فادي احمد المغربي" userId="ef316858-a2ba-4da1-a428-5baa71f5fb72" providerId="ADAL" clId="{36479866-CAEA-40DB-9EF9-C19FC47F2D3A}" dt="2021-01-26T18:27:09.219" v="435"/>
          <ac:spMkLst>
            <pc:docMk/>
            <pc:sldMk cId="3887599987" sldId="270"/>
            <ac:spMk id="13" creationId="{2C222825-E7FD-4D58-A2E9-FEBF3EB91ED3}"/>
          </ac:spMkLst>
        </pc:spChg>
        <pc:picChg chg="add mod">
          <ac:chgData name="فادي احمد المغربي" userId="ef316858-a2ba-4da1-a428-5baa71f5fb72" providerId="ADAL" clId="{36479866-CAEA-40DB-9EF9-C19FC47F2D3A}" dt="2021-01-26T18:20:06.449" v="238" actId="1076"/>
          <ac:picMkLst>
            <pc:docMk/>
            <pc:sldMk cId="3887599987" sldId="270"/>
            <ac:picMk id="6" creationId="{67A0506E-A211-40DE-A574-BD510D67A3C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518160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r>
              <a:rPr lang="ar-SA" smtClean="0"/>
              <a:t>م/ ناصر أحمد عطيف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2117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6FB89D7-7E47-423C-8792-9F639CD4F900}" type="datetimeFigureOut">
              <a:rPr lang="ar-SA" smtClean="0"/>
              <a:pPr/>
              <a:t>23/12/42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518160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r>
              <a:rPr lang="en-GB" smtClean="0"/>
              <a:t>Eng. Nasser Otayf </a:t>
            </a:r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2117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3AD866A-92DB-4780-85AB-293F989334D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404758782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64925-511B-4B4F-AC6F-2603E7D8EBB4}" type="datetimeFigureOut">
              <a:rPr lang="en-US" smtClean="0"/>
              <a:pPr/>
              <a:t>8/1/2021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Eng. Nasser Otayf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915FE2-586E-6C41-B777-D9BE5DF52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9665200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15FE2-586E-6C41-B777-D9BE5DF52FC8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</a:t>
            </a:r>
            <a:endParaRPr lang="en-US"/>
          </a:p>
        </p:txBody>
      </p:sp>
      <p:sp>
        <p:nvSpPr>
          <p:cNvPr id="6" name="عنصر نائب للرأس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ar-SA" smtClean="0"/>
              <a:t>م/ ناصر أحمد عطيف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4823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984E1-01FA-4143-8243-7564C64CC528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727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EA79-3597-4786-A8F9-C2986C6670A5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934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0A214-32F1-4B2D-8930-304FF865095A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33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F9873-89C5-4E2D-8727-C557AE65D132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95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C06D9-A263-48E2-8FCB-6BFC62CD6988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989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1E53-9A90-46C5-AD9B-A46730B90644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784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62249-1A1C-441D-9DBB-10C3C369297B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672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1D3D-71F2-4D00-9AE5-82DBAE317B1A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268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8F15C-E542-4FF5-9816-C5F6BCF8BFB7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7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93AD-B4E8-455C-9E96-2738D55A2EAE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2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DCE2-F5D6-434A-BAF1-31FAE50E295F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975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E7A7C-10EF-4D6C-ADE0-29F0866AD20F}" type="datetime1">
              <a:rPr lang="en-US" smtClean="0"/>
              <a:pPr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D386D-11E0-F344-B901-BF73A14808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4719" y="-354489"/>
            <a:ext cx="12192000" cy="6858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8019" y="3082431"/>
            <a:ext cx="3601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الكلية التقنية الثانية بأبها</a:t>
            </a:r>
          </a:p>
          <a:p>
            <a:pPr algn="ctr"/>
            <a:r>
              <a:rPr lang="ar-SA" sz="20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قسم التقنية الإلكترونية</a:t>
            </a:r>
            <a:endParaRPr lang="en-US" sz="20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cs typeface="Sakkal Majalla" panose="02000000000000000000" pitchFamily="2" charset="-78"/>
              </a:rPr>
              <a:t>www.tvtc.gov.sa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47028" y="3742404"/>
            <a:ext cx="34350" cy="40360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394030" y="3209782"/>
            <a:ext cx="5261498" cy="11387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400" b="1" dirty="0" smtClean="0">
                <a:solidFill>
                  <a:srgbClr val="00B0F0"/>
                </a:solidFill>
              </a:rPr>
              <a:t>ELCC442 </a:t>
            </a:r>
            <a:r>
              <a:rPr lang="en-GB" sz="3400" b="1" dirty="0">
                <a:solidFill>
                  <a:srgbClr val="00B0F0"/>
                </a:solidFill>
              </a:rPr>
              <a:t>Integrated </a:t>
            </a:r>
            <a:r>
              <a:rPr lang="en-GB" sz="3400" b="1" dirty="0" smtClean="0">
                <a:solidFill>
                  <a:srgbClr val="00B0F0"/>
                </a:solidFill>
              </a:rPr>
              <a:t>VLSI Circuit Design</a:t>
            </a:r>
            <a:endParaRPr lang="en-US" altLang="ja-JP" sz="3400" b="1" dirty="0">
              <a:solidFill>
                <a:srgbClr val="00B0F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ＭＳ Ｐゴシック" charset="-12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D07D4851-4306-487B-8392-44181BE940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4713" y="1880455"/>
            <a:ext cx="2376672" cy="1188336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5025550" y="4567876"/>
            <a:ext cx="2582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ja-JP" b="1" dirty="0">
                <a:solidFill>
                  <a:srgbClr val="33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ＭＳ Ｐゴシック" charset="-128"/>
              </a:rPr>
              <a:t>Eng. Nasser Otayf </a:t>
            </a: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Eng. Nasser Otayf  </a:t>
            </a:r>
            <a:r>
              <a:rPr lang="ar-SA" dirty="0" smtClean="0"/>
              <a:t>م/ ناصر أحمد عطيف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687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ar-SA" dirty="0" smtClean="0"/>
              <a:t>Introduction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9105" y="1500369"/>
            <a:ext cx="10515600" cy="4351338"/>
          </a:xfrm>
        </p:spPr>
        <p:txBody>
          <a:bodyPr>
            <a:normAutofit/>
          </a:bodyPr>
          <a:lstStyle/>
          <a:p>
            <a:pPr lvl="1"/>
            <a:r>
              <a:rPr lang="en-US" b="1" dirty="0" smtClean="0"/>
              <a:t>you have to do a presentation for the subject in front of your names in PowerPoint (</a:t>
            </a:r>
            <a:r>
              <a:rPr lang="en-US" b="1" dirty="0" err="1" smtClean="0"/>
              <a:t>ppt</a:t>
            </a:r>
            <a:r>
              <a:rPr lang="en-US" b="1" dirty="0" smtClean="0"/>
              <a:t>) at least 8 slides and a maximum of 30 slides and you have to upload it on Monday 2-8-2021 and you will present it and explain it on Tuesday for all your classmates in the </a:t>
            </a:r>
            <a:r>
              <a:rPr lang="en-US" b="1" dirty="0" smtClean="0"/>
              <a:t>Blackboard</a:t>
            </a:r>
          </a:p>
          <a:p>
            <a:pPr lvl="1"/>
            <a:endParaRPr lang="en-US" altLang="ar-SA" b="1" dirty="0" smtClean="0"/>
          </a:p>
          <a:p>
            <a:pPr lvl="1"/>
            <a:endParaRPr lang="en-US" altLang="ar-SA" b="1" dirty="0" smtClean="0"/>
          </a:p>
          <a:p>
            <a:pPr lvl="1"/>
            <a:endParaRPr lang="en-US" altLang="ar-SA" dirty="0" smtClean="0"/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8312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Eng. Nasser Otayf  </a:t>
            </a:r>
            <a:r>
              <a:rPr lang="ar-SA" smtClean="0"/>
              <a:t>م/ ناصر أحمد عطيف</a:t>
            </a:r>
            <a:endParaRPr lang="en-US"/>
          </a:p>
        </p:txBody>
      </p:sp>
      <p:sp>
        <p:nvSpPr>
          <p:cNvPr id="3" name="مستطيل 2"/>
          <p:cNvSpPr/>
          <p:nvPr/>
        </p:nvSpPr>
        <p:spPr>
          <a:xfrm>
            <a:off x="3048000" y="1305342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dirty="0" smtClean="0"/>
              <a:t>Layout Design Rules (VLSI)</a:t>
            </a:r>
            <a:endParaRPr lang="en-US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503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1865</TotalTime>
  <Words>116</Words>
  <Application>Microsoft Office PowerPoint</Application>
  <PresentationFormat>مخصص</PresentationFormat>
  <Paragraphs>15</Paragraphs>
  <Slides>3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4" baseType="lpstr">
      <vt:lpstr>Office Theme</vt:lpstr>
      <vt:lpstr>الشريحة 1</vt:lpstr>
      <vt:lpstr>Introduction</vt:lpstr>
      <vt:lpstr>الشريحة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Eng.Nasser Otayf</dc:creator>
  <cp:lastModifiedBy>DELL</cp:lastModifiedBy>
  <cp:revision>60</cp:revision>
  <dcterms:created xsi:type="dcterms:W3CDTF">2018-09-19T06:00:51Z</dcterms:created>
  <dcterms:modified xsi:type="dcterms:W3CDTF">2021-07-31T23:39:20Z</dcterms:modified>
</cp:coreProperties>
</file>